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TrustMark: Universal Watermarking for Arbitrary Resolution Images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00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Summary of the research paper by Tu Bui, Shruti Agarwal, and John Collomosse.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Prepared by: [Your Name]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659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97360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949077"/>
            <a:ext cx="3516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PAVAN ARAVAPALLI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297936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Summary and Key Takeaways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Innovative Model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GAN-based watermarking with frequency-aware loss.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Versatile Scaling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on any image resolution via residuals.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Watermark Removal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TrustMark-RM removes watermarks preserving realism.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State-of-the-Art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Outperforms prior methods in fidelity and robustness.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78307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Contributions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7449" y="1801892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3372" y="187761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Novel Architecture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73372" y="2353985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GAN-based model with frequency-aware loss for imperceptible watermarking.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7449" y="3499366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73372" y="357509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Resolution Scaling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973372" y="4051459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watermarking images of any resolution via residual inference.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7449" y="5196840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3372" y="5272564"/>
            <a:ext cx="394263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Watermark Removal Network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73372" y="5748933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TrustMark-RM enables removal and re-watermarking of images.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7449" y="6541889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73372" y="6617613"/>
            <a:ext cx="378273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State-of-the-Art Performance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73372" y="7093982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Outperforms prior work in fidelity, robustness, and flexibility.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653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TrustMark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Embedder (E)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Embeds watermark into the image.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Noise Module (N)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Simulates real-world image degradations.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Extractor (X)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Recovers watermark from distorted images.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7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Embedder: Watermark Injection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9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Input: Image (256×256×3) and binary watermark.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675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MUNIT-style network to fuse watermark into image features.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85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Output: Watermarked image.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0363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538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02848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and binary watermark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430363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301" y="4538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06301" y="502848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Interpolation and fusion via deep network layers.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1553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6449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Output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9403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Watermarked image ready for use.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8352"/>
            <a:ext cx="6850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Extractor &amp; Noise Module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07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08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Extractor (X)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57557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ResNet-50 with sigmoid output recovers watermark.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007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08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Noise Module (N)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57557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Geometric: crop, flip, resize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73008" y="601777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Photometric: JPEG, blur, brightness, contrast, Gaussian noise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007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15111" y="508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Training Flow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415111" y="557557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learning with differentiable perturbations.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7103"/>
            <a:ext cx="791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Joint Training Loss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95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loss balances quality and watermark recovery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Quality Loss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YUV, LPIPS, FFL, GAN+GP components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Recovery Loss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Binary Cross Entropy for watermark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2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TrustMark-RM: Watermark Removal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08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98783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Based on KBNet with denoising and attention mechanisms.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03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108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9878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Removes watermark while preserving image realism.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1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218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Losses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094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Decoder Consistency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Adversarial Loss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17306" y="6593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MSE Loss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Resolution Scaling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88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trained at 256×256 but generalizes to any size using residuals.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069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1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62414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Resize image to 256×256.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6779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2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49850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TrustMark and compute residual.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86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3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3459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Upsample residual and apply to original image.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4274"/>
            <a:ext cx="7136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Final Output and Inference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3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 is clamped sum of original image and interpolated residual.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81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Plug-and-play method works at inference time for any resolution.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993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177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Flexible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676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arbitrary image resolutions.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4841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530906" y="5562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Efficient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0524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retraining needed for different sizes.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2025-05-25T16:29:51Z</dcterms:created>
  <dcterms:modified xsi:type="dcterms:W3CDTF">2025-05-25T16:29:51Z</dcterms:modified>
</cp:coreProperties>
</file>